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7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4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49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2875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500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7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20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7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6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2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4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7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B8F599-715E-45B8-AE05-9B1200F48A1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59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0_1QBQ8Sy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5 минута физичког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0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7555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 него што почнеш са вежбама:</a:t>
            </a:r>
            <a:b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вежбање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Спреми се за 5 минута напорног вежбања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Уживај у вежбама!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1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48" y="317113"/>
            <a:ext cx="8534400" cy="1507067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можеш да покренеш на следећем линку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24180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https://www.youtube.com/watch?v=u0_1QBQ8Syk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2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8000" dirty="0" smtClean="0"/>
          </a:p>
          <a:p>
            <a:pPr marL="0" indent="0" algn="ctr">
              <a:buNone/>
            </a:pPr>
            <a:r>
              <a:rPr lang="sr-Cyrl-RS" sz="8000" dirty="0" smtClean="0"/>
              <a:t>БРАВО!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7389866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51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Century Gothic</vt:lpstr>
      <vt:lpstr>Times New Roman</vt:lpstr>
      <vt:lpstr>Wingdings</vt:lpstr>
      <vt:lpstr>Wingdings 3</vt:lpstr>
      <vt:lpstr>Slice</vt:lpstr>
      <vt:lpstr>5 минута физичког </vt:lpstr>
      <vt:lpstr>Пре него што почнеш са вежбама: </vt:lpstr>
      <vt:lpstr>Видео можеш да покренеш на следећем линку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за леђа</dc:title>
  <dc:creator>Milica Tošić</dc:creator>
  <cp:lastModifiedBy>Milica Tošić</cp:lastModifiedBy>
  <cp:revision>3</cp:revision>
  <dcterms:created xsi:type="dcterms:W3CDTF">2020-03-25T15:45:17Z</dcterms:created>
  <dcterms:modified xsi:type="dcterms:W3CDTF">2020-04-28T20:09:55Z</dcterms:modified>
</cp:coreProperties>
</file>